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76" r:id="rId6"/>
    <p:sldId id="277" r:id="rId7"/>
    <p:sldId id="278" r:id="rId8"/>
    <p:sldId id="279" r:id="rId9"/>
    <p:sldId id="280" r:id="rId10"/>
    <p:sldId id="281" r:id="rId11"/>
    <p:sldId id="273" r:id="rId12"/>
    <p:sldId id="274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8" autoAdjust="0"/>
    <p:restoredTop sz="94660"/>
  </p:normalViewPr>
  <p:slideViewPr>
    <p:cSldViewPr snapToGrid="0">
      <p:cViewPr varScale="1">
        <p:scale>
          <a:sx n="74" d="100"/>
          <a:sy n="74" d="100"/>
        </p:scale>
        <p:origin x="-39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Substituent dată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BD242-07FD-491B-9393-4ABB90B1E791}" type="datetimeFigureOut">
              <a:rPr lang="ro-RO" smtClean="0"/>
              <a:t>28.06.2017</a:t>
            </a:fld>
            <a:endParaRPr lang="ro-RO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FB911-3608-4AA4-B759-264A54BA70D8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89817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F42F13-C85D-41D1-B526-BE13617822CB}" type="datetimeFigureOut">
              <a:rPr lang="en-US"/>
              <a:t>6/28/2017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001C4-EA70-460F-84D4-2E777EE5EDC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78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05001"/>
            <a:ext cx="100584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4572000"/>
            <a:ext cx="861568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90A3A-3250-4ACD-8478-42F14DF9C7A9}" type="datetime1">
              <a:rPr lang="en-US" smtClean="0"/>
              <a:t>6/28/2017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09D1F-23BF-49A2-BE7C-D5B608032A60}" type="datetime1">
              <a:rPr lang="en-US" smtClean="0"/>
              <a:t>6/28/2017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3368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824E9-A4DE-41AB-869B-DF06168773D5}" type="datetime1">
              <a:rPr lang="en-US" smtClean="0"/>
              <a:t>6/28/2017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03EE7-2B1F-4BCE-B4A5-ADD67F68E717}" type="datetime1">
              <a:rPr lang="en-US" smtClean="0"/>
              <a:t>6/28/2017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5" y="5486400"/>
            <a:ext cx="10212916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5" y="3852863"/>
            <a:ext cx="8180916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9CD99-4EB4-4E04-AD92-BADA8B6C8F83}" type="datetime1">
              <a:rPr lang="en-US" smtClean="0"/>
              <a:t>6/28/2017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2800" y="1536192"/>
            <a:ext cx="48768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4D595-2C48-4D18-88CF-42A5A9075495}" type="datetime1">
              <a:rPr lang="en-US" smtClean="0"/>
              <a:t>6/28/2017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92800" y="1535113"/>
            <a:ext cx="48768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92800" y="2174875"/>
            <a:ext cx="48768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C9C55-5435-4C66-9078-9EC030B4F408}" type="datetime1">
              <a:rPr lang="en-US" smtClean="0"/>
              <a:t>6/28/2017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E713C-589F-422D-9BAC-C4643EE0165C}" type="datetime1">
              <a:rPr lang="en-US" smtClean="0"/>
              <a:t>6/28/2017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0E3DA-1A0D-4A80-AA34-3465076F38A2}" type="datetime1">
              <a:rPr lang="en-US" smtClean="0"/>
              <a:t>6/28/2017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1" y="5495544"/>
            <a:ext cx="103632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" y="6096000"/>
            <a:ext cx="103632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AECDA-FC0B-47F0-948F-DC1298FC0150}" type="datetime1">
              <a:rPr lang="en-US" smtClean="0"/>
              <a:t>6/28/2017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6400" y="381000"/>
            <a:ext cx="103632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2336" y="5495278"/>
            <a:ext cx="103632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12776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2336" y="6096000"/>
            <a:ext cx="103632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61B71-81C0-4678-9655-0C33DE7C7F84}" type="datetime1">
              <a:rPr lang="en-US" smtClean="0"/>
              <a:t>6/28/2017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16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16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277600" y="5486400"/>
            <a:ext cx="9144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5717" y="5648960"/>
            <a:ext cx="73152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10510428" y="3987800"/>
            <a:ext cx="2367281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474869" y="1584960"/>
            <a:ext cx="2438399" cy="4876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0E1CCF18-453E-49E4-8893-16D7A69A6EAD}" type="datetime1">
              <a:rPr lang="en-US" smtClean="0"/>
              <a:t>6/28/2017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733" y="398173"/>
            <a:ext cx="10058400" cy="259397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</a:pPr>
            <a:r>
              <a:rPr lang="en-US" sz="6700" b="1" dirty="0" smtClean="0">
                <a:latin typeface="Cambria" panose="02040503050406030204" pitchFamily="18" charset="0"/>
              </a:rPr>
              <a:t>			</a:t>
            </a:r>
            <a:br>
              <a:rPr lang="en-US" sz="6700" b="1" dirty="0" smtClean="0">
                <a:latin typeface="Cambria" panose="02040503050406030204" pitchFamily="18" charset="0"/>
              </a:rPr>
            </a:br>
            <a:r>
              <a:rPr lang="en-US" sz="6700" b="1" dirty="0">
                <a:latin typeface="Cambria" panose="02040503050406030204" pitchFamily="18" charset="0"/>
              </a:rPr>
              <a:t/>
            </a:r>
            <a:br>
              <a:rPr lang="en-US" sz="6700" b="1" dirty="0">
                <a:latin typeface="Cambria" panose="02040503050406030204" pitchFamily="18" charset="0"/>
              </a:rPr>
            </a:br>
            <a:r>
              <a:rPr lang="en-US" sz="6700" b="1" dirty="0" smtClean="0">
                <a:latin typeface="Cambria" panose="02040503050406030204" pitchFamily="18" charset="0"/>
              </a:rPr>
              <a:t/>
            </a:r>
            <a:br>
              <a:rPr lang="en-US" sz="6700" b="1" dirty="0" smtClean="0">
                <a:latin typeface="Cambria" panose="02040503050406030204" pitchFamily="18" charset="0"/>
              </a:rPr>
            </a:br>
            <a:r>
              <a:rPr lang="en-US" sz="5400" b="1" dirty="0" err="1" smtClean="0">
                <a:latin typeface="Cambria" panose="02040503050406030204" pitchFamily="18" charset="0"/>
              </a:rPr>
              <a:t>BattleOfTitans</a:t>
            </a:r>
            <a:r>
              <a:rPr lang="ro-RO" dirty="0" smtClean="0">
                <a:latin typeface="Cambria" panose="02040503050406030204" pitchFamily="18" charset="0"/>
              </a:rPr>
              <a:t/>
            </a:r>
            <a:br>
              <a:rPr lang="ro-RO" dirty="0" smtClean="0">
                <a:latin typeface="Cambria" panose="02040503050406030204" pitchFamily="18" charset="0"/>
              </a:rPr>
            </a:br>
            <a:r>
              <a:rPr lang="en-US" sz="1800" dirty="0" smtClean="0">
                <a:latin typeface="Cambria" panose="02040503050406030204" pitchFamily="18" charset="0"/>
              </a:rPr>
              <a:t>LU</a:t>
            </a:r>
            <a:r>
              <a:rPr lang="ro-RO" sz="1800" dirty="0" smtClean="0">
                <a:latin typeface="Cambria" panose="02040503050406030204" pitchFamily="18" charset="0"/>
              </a:rPr>
              <a:t>CRARE DE LICENȚĂ</a:t>
            </a:r>
            <a:r>
              <a:rPr lang="en-US" sz="2000" dirty="0">
                <a:latin typeface="Cambria" panose="02040503050406030204" pitchFamily="18" charset="0"/>
              </a:rPr>
              <a:t/>
            </a:r>
            <a:br>
              <a:rPr lang="en-US" sz="2000" dirty="0">
                <a:latin typeface="Cambria" panose="02040503050406030204" pitchFamily="18" charset="0"/>
              </a:rPr>
            </a:br>
            <a:r>
              <a:rPr lang="en-US" sz="2000" dirty="0" smtClean="0">
                <a:latin typeface="Cambria" panose="02040503050406030204" pitchFamily="18" charset="0"/>
              </a:rPr>
              <a:t>i</a:t>
            </a:r>
            <a:r>
              <a:rPr lang="ro-RO" sz="2000" i="1" dirty="0" smtClean="0">
                <a:latin typeface="Cambria" panose="02040503050406030204" pitchFamily="18" charset="0"/>
              </a:rPr>
              <a:t>ulie 2017</a:t>
            </a:r>
            <a:endParaRPr lang="en-US" sz="2000" i="1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53814"/>
            <a:ext cx="9144000" cy="1655762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2200" dirty="0">
                <a:latin typeface="Cambria" panose="02040503050406030204" pitchFamily="18" charset="0"/>
              </a:rPr>
              <a:t>Autor:</a:t>
            </a:r>
            <a:r>
              <a:rPr lang="ro-RO" sz="2200" dirty="0"/>
              <a:t> </a:t>
            </a:r>
            <a:r>
              <a:rPr lang="ro-RO" sz="2200" b="1" dirty="0" smtClean="0"/>
              <a:t>Cehan Dan Ștefan</a:t>
            </a:r>
            <a:endParaRPr lang="ro-RO" sz="2200" b="1" dirty="0"/>
          </a:p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2200" dirty="0">
                <a:latin typeface="Cambria" panose="02040503050406030204" pitchFamily="18" charset="0"/>
              </a:rPr>
              <a:t>Coordonator științific: </a:t>
            </a:r>
            <a:r>
              <a:rPr lang="ro-RO" sz="2200" b="1" dirty="0"/>
              <a:t>Asist. Dr. Vasile Alaiba</a:t>
            </a:r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>
          <a:xfrm>
            <a:off x="11375717" y="5648960"/>
            <a:ext cx="731520" cy="396240"/>
          </a:xfrm>
        </p:spPr>
        <p:txBody>
          <a:bodyPr/>
          <a:lstStyle/>
          <a:p>
            <a:fld id="{8C71CAF9-4461-454A-B702-D536C3775752}" type="slidenum">
              <a:rPr lang="en-US" smtClean="0"/>
              <a:t>1</a:t>
            </a:fld>
            <a:endParaRPr lang="en-US" dirty="0"/>
          </a:p>
        </p:txBody>
      </p:sp>
      <p:sp>
        <p:nvSpPr>
          <p:cNvPr id="7" name="Substituent subsol 3"/>
          <p:cNvSpPr>
            <a:spLocks noGrp="1"/>
          </p:cNvSpPr>
          <p:nvPr>
            <p:ph type="ftr" sz="quarter" idx="11"/>
          </p:nvPr>
        </p:nvSpPr>
        <p:spPr>
          <a:xfrm rot="16200000">
            <a:off x="10510428" y="3987800"/>
            <a:ext cx="2367281" cy="487680"/>
          </a:xfrm>
        </p:spPr>
        <p:txBody>
          <a:bodyPr/>
          <a:lstStyle/>
          <a:p>
            <a:r>
              <a:rPr lang="ro-RO" dirty="0" smtClean="0"/>
              <a:t>BattleOfTitans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6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/>
              <a:t>4.Dezvoltarea aplicației client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160000" cy="473299"/>
          </a:xfrm>
        </p:spPr>
        <p:txBody>
          <a:bodyPr/>
          <a:lstStyle/>
          <a:p>
            <a:r>
              <a:rPr lang="en-US" b="1" dirty="0" smtClean="0"/>
              <a:t>Game</a:t>
            </a:r>
            <a:r>
              <a:rPr lang="en-US" dirty="0" smtClean="0"/>
              <a:t> - </a:t>
            </a:r>
            <a:r>
              <a:rPr lang="ro-RO" dirty="0" smtClean="0"/>
              <a:t>Animatorul </a:t>
            </a:r>
            <a:r>
              <a:rPr lang="ro-RO" dirty="0" smtClean="0"/>
              <a:t>unității campion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10</a:t>
            </a:fld>
            <a:endParaRPr lang="en-US"/>
          </a:p>
        </p:txBody>
      </p:sp>
      <p:pic>
        <p:nvPicPr>
          <p:cNvPr id="2050" name="Picture 2" descr="C:\Users\dan.cehan\Pictures\animat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514" y="2434868"/>
            <a:ext cx="7612063" cy="293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081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>
                <a:latin typeface="Cambria" panose="02040503050406030204" pitchFamily="18" charset="0"/>
              </a:rPr>
              <a:t>9. Concluzii</a:t>
            </a:r>
            <a:endParaRPr lang="en-US" i="1">
              <a:latin typeface="Cambria" panose="020405030504060302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838200" y="1641475"/>
            <a:ext cx="10515600" cy="4535488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dirty="0"/>
              <a:t>Ideea de bază – componente mici ce se combină pentru a forma funcționalități mari</a:t>
            </a:r>
          </a:p>
          <a:p>
            <a:pPr>
              <a:lnSpc>
                <a:spcPct val="17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dirty="0"/>
              <a:t>API-ul REST și aplicația intermediară permit scrierea serverului și a clientului folosind orice limbaj/platformă</a:t>
            </a:r>
          </a:p>
          <a:p>
            <a:pPr>
              <a:lnSpc>
                <a:spcPct val="17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dirty="0"/>
              <a:t>Prima experiență cu NuGet și Windows Azure – sunt foarte mulțumit </a:t>
            </a:r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 smtClean="0"/>
              <a:t>BattleOfTitans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0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871989"/>
            <a:ext cx="10058400" cy="162698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 smtClean="0">
                <a:latin typeface="Cambria" panose="02040503050406030204" pitchFamily="18" charset="0"/>
              </a:rPr>
              <a:t>			Întrebări</a:t>
            </a:r>
            <a:r>
              <a:rPr lang="ro-RO" b="1" dirty="0">
                <a:latin typeface="Cambria" panose="02040503050406030204" pitchFamily="18" charset="0"/>
              </a:rPr>
              <a:t>?</a:t>
            </a:r>
            <a:endParaRPr lang="en-US" i="1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810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58083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>
                <a:latin typeface="Cambria" panose="02040503050406030204" pitchFamily="18" charset="0"/>
              </a:rPr>
              <a:t>Vă mulțumesc pentru atenție</a:t>
            </a:r>
            <a:endParaRPr lang="en-US" i="1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56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Cuprins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38200" y="1641476"/>
            <a:ext cx="10515600" cy="4896976"/>
          </a:xfrm>
        </p:spPr>
        <p:txBody>
          <a:bodyPr>
            <a:normAutofit fontScale="32500" lnSpcReduction="20000"/>
          </a:bodyPr>
          <a:lstStyle/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ro-RO" sz="10400" dirty="0" smtClean="0">
                <a:solidFill>
                  <a:schemeClr val="bg2">
                    <a:lumMod val="50000"/>
                  </a:schemeClr>
                </a:solidFill>
              </a:rPr>
              <a:t>Introducere </a:t>
            </a:r>
            <a:endParaRPr lang="ro-RO" sz="104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dirty="0" smtClean="0">
                <a:solidFill>
                  <a:schemeClr val="bg2">
                    <a:lumMod val="50000"/>
                  </a:schemeClr>
                </a:solidFill>
              </a:rPr>
              <a:t>Abordare tehnică</a:t>
            </a:r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dirty="0" smtClean="0">
                <a:solidFill>
                  <a:schemeClr val="bg2">
                    <a:lumMod val="50000"/>
                  </a:schemeClr>
                </a:solidFill>
              </a:rPr>
              <a:t>Repository</a:t>
            </a:r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dirty="0" smtClean="0">
                <a:solidFill>
                  <a:schemeClr val="bg2">
                    <a:lumMod val="50000"/>
                  </a:schemeClr>
                </a:solidFill>
              </a:rPr>
              <a:t>Dezvoltarea aplicației client</a:t>
            </a:r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dirty="0" smtClean="0">
                <a:solidFill>
                  <a:schemeClr val="bg2">
                    <a:lumMod val="50000"/>
                  </a:schemeClr>
                </a:solidFill>
              </a:rPr>
              <a:t>Dezvoltarea aplicației server</a:t>
            </a:r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dirty="0" smtClean="0">
                <a:solidFill>
                  <a:schemeClr val="bg2">
                    <a:lumMod val="50000"/>
                  </a:schemeClr>
                </a:solidFill>
              </a:rPr>
              <a:t>Îmbunătățiri</a:t>
            </a:r>
            <a:endParaRPr lang="ro-RO" sz="10400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ro-RO" sz="10400" dirty="0" smtClean="0">
                <a:solidFill>
                  <a:schemeClr val="bg2">
                    <a:lumMod val="50000"/>
                  </a:schemeClr>
                </a:solidFill>
              </a:rPr>
              <a:t>Concluzii</a:t>
            </a:r>
            <a:endParaRPr lang="ro-RO" sz="10400" dirty="0">
              <a:solidFill>
                <a:schemeClr val="bg2">
                  <a:lumMod val="50000"/>
                </a:schemeClr>
              </a:solidFill>
            </a:endParaRPr>
          </a:p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ro-RO" sz="2200" b="1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 smtClean="0"/>
              <a:t>BattleOfTitans</a:t>
            </a:r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88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1. Introducere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38200" y="1641476"/>
            <a:ext cx="10515600" cy="489697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/>
              <a:t>Aplicația </a:t>
            </a:r>
            <a:r>
              <a:rPr lang="ro-RO" sz="3000" dirty="0" smtClean="0"/>
              <a:t>reprezintă un joc în manieră 3D, </a:t>
            </a:r>
            <a:r>
              <a:rPr lang="en-US" sz="3200" dirty="0"/>
              <a:t>de tip multiplayer online battle arena (</a:t>
            </a:r>
            <a:r>
              <a:rPr lang="en-US" sz="3200" i="1" dirty="0"/>
              <a:t>MOBA</a:t>
            </a:r>
            <a:r>
              <a:rPr lang="en-US" sz="3200" dirty="0" smtClean="0"/>
              <a:t>).</a:t>
            </a:r>
            <a:r>
              <a:rPr lang="en-US" sz="3200" dirty="0"/>
              <a:t> </a:t>
            </a:r>
            <a:endParaRPr lang="ro-RO" sz="3200" dirty="0" smtClean="0"/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200" dirty="0" smtClean="0"/>
              <a:t>J</a:t>
            </a:r>
            <a:r>
              <a:rPr lang="en-US" sz="3200" dirty="0" err="1" smtClean="0"/>
              <a:t>ucătorul</a:t>
            </a:r>
            <a:r>
              <a:rPr lang="en-US" sz="3200" dirty="0" smtClean="0"/>
              <a:t> </a:t>
            </a:r>
            <a:r>
              <a:rPr lang="ro-RO" sz="3200" dirty="0" smtClean="0"/>
              <a:t>va </a:t>
            </a:r>
            <a:r>
              <a:rPr lang="en-US" sz="3200" dirty="0" smtClean="0"/>
              <a:t>control</a:t>
            </a:r>
            <a:r>
              <a:rPr lang="ro-RO" sz="3200" dirty="0" smtClean="0"/>
              <a:t>a</a:t>
            </a:r>
            <a:r>
              <a:rPr lang="en-US" sz="3200" dirty="0" smtClean="0"/>
              <a:t> </a:t>
            </a:r>
            <a:r>
              <a:rPr lang="en-US" sz="3200" dirty="0"/>
              <a:t>un </a:t>
            </a:r>
            <a:r>
              <a:rPr lang="en-US" sz="3200" dirty="0" err="1"/>
              <a:t>singur</a:t>
            </a:r>
            <a:r>
              <a:rPr lang="en-US" sz="3200" dirty="0"/>
              <a:t> </a:t>
            </a:r>
            <a:r>
              <a:rPr lang="en-US" sz="3200" dirty="0" err="1"/>
              <a:t>personaj</a:t>
            </a:r>
            <a:r>
              <a:rPr lang="en-US" sz="3200" dirty="0"/>
              <a:t>, </a:t>
            </a:r>
            <a:r>
              <a:rPr lang="ro-RO" sz="3200" dirty="0" smtClean="0"/>
              <a:t> ce va fi </a:t>
            </a:r>
            <a:r>
              <a:rPr lang="en-US" sz="3200" dirty="0" err="1" smtClean="0"/>
              <a:t>plasat</a:t>
            </a:r>
            <a:r>
              <a:rPr lang="en-US" sz="3200" dirty="0" smtClean="0"/>
              <a:t> </a:t>
            </a:r>
            <a:r>
              <a:rPr lang="en-US" sz="3200" dirty="0" err="1"/>
              <a:t>într-una</a:t>
            </a:r>
            <a:r>
              <a:rPr lang="en-US" sz="3200" dirty="0"/>
              <a:t> </a:t>
            </a:r>
            <a:r>
              <a:rPr lang="en-US" sz="3200" dirty="0" err="1"/>
              <a:t>dintre</a:t>
            </a:r>
            <a:r>
              <a:rPr lang="en-US" sz="3200" dirty="0"/>
              <a:t> </a:t>
            </a:r>
            <a:r>
              <a:rPr lang="en-US" sz="3200" dirty="0" err="1"/>
              <a:t>cele</a:t>
            </a:r>
            <a:r>
              <a:rPr lang="en-US" sz="3200" dirty="0"/>
              <a:t> </a:t>
            </a:r>
            <a:r>
              <a:rPr lang="en-US" sz="3200" dirty="0" err="1"/>
              <a:t>două</a:t>
            </a:r>
            <a:r>
              <a:rPr lang="en-US" sz="3200" dirty="0"/>
              <a:t> </a:t>
            </a:r>
            <a:r>
              <a:rPr lang="en-US" sz="3200" dirty="0" err="1"/>
              <a:t>echipe</a:t>
            </a:r>
            <a:r>
              <a:rPr lang="en-US" sz="3200" dirty="0"/>
              <a:t> </a:t>
            </a:r>
            <a:r>
              <a:rPr lang="en-US" sz="3200" dirty="0" err="1"/>
              <a:t>existente</a:t>
            </a:r>
            <a:r>
              <a:rPr lang="en-US" sz="3200" dirty="0"/>
              <a:t>. </a:t>
            </a:r>
            <a:endParaRPr lang="ro-RO" sz="3200" dirty="0" smtClean="0"/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3200" dirty="0" err="1" smtClean="0"/>
              <a:t>Obiectivul</a:t>
            </a:r>
            <a:r>
              <a:rPr lang="en-US" sz="3200" dirty="0" smtClean="0"/>
              <a:t> </a:t>
            </a:r>
            <a:r>
              <a:rPr lang="ro-RO" sz="3200" dirty="0" smtClean="0"/>
              <a:t>acestuia </a:t>
            </a:r>
            <a:r>
              <a:rPr lang="en-US" sz="3200" dirty="0" err="1" smtClean="0"/>
              <a:t>este</a:t>
            </a:r>
            <a:r>
              <a:rPr lang="en-US" sz="3200" dirty="0" smtClean="0"/>
              <a:t> </a:t>
            </a:r>
            <a:r>
              <a:rPr lang="en-US" sz="3200" dirty="0" err="1"/>
              <a:t>distrugerea</a:t>
            </a:r>
            <a:r>
              <a:rPr lang="en-US" sz="3200" dirty="0"/>
              <a:t> </a:t>
            </a:r>
            <a:r>
              <a:rPr lang="en-US" sz="3200" dirty="0" err="1"/>
              <a:t>structurilor</a:t>
            </a:r>
            <a:r>
              <a:rPr lang="en-US" sz="3200" dirty="0"/>
              <a:t> </a:t>
            </a:r>
            <a:r>
              <a:rPr lang="en-US" sz="3200" dirty="0" err="1"/>
              <a:t>inamice</a:t>
            </a:r>
            <a:r>
              <a:rPr lang="en-US" sz="3200" dirty="0"/>
              <a:t> cu </a:t>
            </a:r>
            <a:r>
              <a:rPr lang="en-US" sz="3200" dirty="0" err="1"/>
              <a:t>ajutorul</a:t>
            </a:r>
            <a:r>
              <a:rPr lang="en-US" sz="3200" dirty="0"/>
              <a:t> </a:t>
            </a:r>
            <a:r>
              <a:rPr lang="en-US" sz="3200" dirty="0" err="1"/>
              <a:t>unităților</a:t>
            </a:r>
            <a:r>
              <a:rPr lang="en-US" sz="3200" dirty="0"/>
              <a:t> generate periodic, </a:t>
            </a:r>
            <a:r>
              <a:rPr lang="en-US" sz="3200" dirty="0" err="1"/>
              <a:t>unitați</a:t>
            </a:r>
            <a:r>
              <a:rPr lang="en-US" sz="3200" dirty="0"/>
              <a:t> </a:t>
            </a:r>
            <a:r>
              <a:rPr lang="en-US" sz="3200" dirty="0" err="1"/>
              <a:t>ce</a:t>
            </a:r>
            <a:r>
              <a:rPr lang="en-US" sz="3200" dirty="0"/>
              <a:t> au un </a:t>
            </a:r>
            <a:r>
              <a:rPr lang="en-US" sz="3200" dirty="0" err="1"/>
              <a:t>scop</a:t>
            </a:r>
            <a:r>
              <a:rPr lang="en-US" sz="3200" dirty="0"/>
              <a:t> </a:t>
            </a:r>
            <a:r>
              <a:rPr lang="en-US" sz="3200" dirty="0" err="1"/>
              <a:t>și</a:t>
            </a:r>
            <a:r>
              <a:rPr lang="en-US" sz="3200" dirty="0"/>
              <a:t> un drum </a:t>
            </a:r>
            <a:r>
              <a:rPr lang="en-US" sz="3200" dirty="0" err="1"/>
              <a:t>prestabilit</a:t>
            </a:r>
            <a:r>
              <a:rPr lang="en-US" sz="3200" dirty="0"/>
              <a:t>. 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ro-RO" sz="3200" dirty="0" smtClean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 smtClean="0"/>
              <a:t>BattleOfTitans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31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2. </a:t>
            </a:r>
            <a:r>
              <a:rPr lang="ro-RO" b="1" dirty="0" smtClean="0">
                <a:latin typeface="Cambria" panose="02040503050406030204" pitchFamily="18" charset="0"/>
              </a:rPr>
              <a:t>Abordare tehnică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207134" y="1577080"/>
            <a:ext cx="10515600" cy="4896976"/>
          </a:xfrm>
        </p:spPr>
        <p:txBody>
          <a:bodyPr>
            <a:normAutofit/>
          </a:bodyPr>
          <a:lstStyle/>
          <a:p>
            <a:r>
              <a:rPr lang="ro-RO" sz="2400" dirty="0" smtClean="0"/>
              <a:t>Compusă din două proiecte principale:</a:t>
            </a:r>
          </a:p>
          <a:p>
            <a:pPr lvl="1"/>
            <a:r>
              <a:rPr lang="ro-RO" dirty="0" smtClean="0"/>
              <a:t>Client (dezvoltarea jocului propriu-zis)</a:t>
            </a:r>
          </a:p>
          <a:p>
            <a:pPr lvl="1"/>
            <a:r>
              <a:rPr lang="ro-RO" dirty="0" smtClean="0"/>
              <a:t>Server semi autoritar </a:t>
            </a:r>
          </a:p>
          <a:p>
            <a:r>
              <a:rPr lang="en-US" sz="2600" dirty="0" err="1" smtClean="0"/>
              <a:t>Aplicația</a:t>
            </a:r>
            <a:r>
              <a:rPr lang="en-US" sz="2600" dirty="0" smtClean="0"/>
              <a:t> </a:t>
            </a:r>
            <a:r>
              <a:rPr lang="en-US" sz="2600" dirty="0" err="1" smtClean="0"/>
              <a:t>folosește</a:t>
            </a:r>
            <a:r>
              <a:rPr lang="ro-RO" sz="2600" dirty="0" smtClean="0"/>
              <a:t>:	</a:t>
            </a:r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partea</a:t>
            </a:r>
            <a:r>
              <a:rPr lang="en-US" dirty="0" smtClean="0"/>
              <a:t> de client game engine-</a:t>
            </a:r>
            <a:r>
              <a:rPr lang="en-US" dirty="0" err="1" smtClean="0"/>
              <a:t>ul</a:t>
            </a:r>
            <a:r>
              <a:rPr lang="en-US" dirty="0" smtClean="0"/>
              <a:t> </a:t>
            </a:r>
            <a:r>
              <a:rPr lang="en-US" i="1" dirty="0" smtClean="0"/>
              <a:t>Unity</a:t>
            </a:r>
            <a:r>
              <a:rPr lang="en-US" dirty="0" smtClean="0"/>
              <a:t>, </a:t>
            </a:r>
            <a:r>
              <a:rPr lang="en-US" dirty="0" err="1" smtClean="0"/>
              <a:t>unde</a:t>
            </a:r>
            <a:r>
              <a:rPr lang="en-US" dirty="0" smtClean="0"/>
              <a:t> </a:t>
            </a:r>
            <a:r>
              <a:rPr lang="en-US" sz="1800" dirty="0" smtClean="0"/>
              <a:t> </a:t>
            </a:r>
            <a:r>
              <a:rPr lang="en-US" dirty="0" err="1" smtClean="0"/>
              <a:t>limbajul</a:t>
            </a:r>
            <a:r>
              <a:rPr lang="en-US" dirty="0" smtClean="0"/>
              <a:t> de </a:t>
            </a:r>
            <a:r>
              <a:rPr lang="en-US" dirty="0" err="1" smtClean="0"/>
              <a:t>de</a:t>
            </a:r>
            <a:r>
              <a:rPr lang="en-US" dirty="0" smtClean="0"/>
              <a:t> </a:t>
            </a:r>
            <a:r>
              <a:rPr lang="en-US" dirty="0" err="1" smtClean="0"/>
              <a:t>programare</a:t>
            </a:r>
            <a:r>
              <a:rPr lang="en-US" dirty="0" smtClean="0"/>
              <a:t> </a:t>
            </a:r>
            <a:r>
              <a:rPr lang="en-US" dirty="0" err="1" smtClean="0"/>
              <a:t>folosit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i="1" dirty="0" smtClean="0"/>
              <a:t>C#</a:t>
            </a:r>
            <a:endParaRPr lang="ro-RO" i="1" dirty="0" smtClean="0"/>
          </a:p>
          <a:p>
            <a:pPr lvl="1"/>
            <a:r>
              <a:rPr lang="en-US" dirty="0" smtClean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partea</a:t>
            </a:r>
            <a:r>
              <a:rPr lang="en-US" dirty="0"/>
              <a:t> de server </a:t>
            </a:r>
            <a:r>
              <a:rPr lang="en-US" i="1" dirty="0"/>
              <a:t>Node</a:t>
            </a:r>
            <a:r>
              <a:rPr lang="en-US" sz="2600" i="1" dirty="0"/>
              <a:t>.</a:t>
            </a:r>
            <a:r>
              <a:rPr lang="en-US" i="1" dirty="0"/>
              <a:t>js</a:t>
            </a:r>
            <a:r>
              <a:rPr lang="en-US" dirty="0"/>
              <a:t> cu </a:t>
            </a:r>
            <a:r>
              <a:rPr lang="en-US" dirty="0" err="1"/>
              <a:t>limbaj</a:t>
            </a:r>
            <a:r>
              <a:rPr lang="en-US" dirty="0"/>
              <a:t> de scripting </a:t>
            </a:r>
            <a:r>
              <a:rPr lang="en-US" i="1" dirty="0"/>
              <a:t>JavaScript</a:t>
            </a:r>
            <a:r>
              <a:rPr lang="en-US" sz="2600" dirty="0"/>
              <a:t>.</a:t>
            </a:r>
            <a:r>
              <a:rPr lang="en-US" dirty="0"/>
              <a:t> </a:t>
            </a:r>
            <a:endParaRPr lang="ro-RO" dirty="0" smtClean="0"/>
          </a:p>
          <a:p>
            <a:pPr lvl="1"/>
            <a:r>
              <a:rPr lang="ro-RO" dirty="0" smtClean="0"/>
              <a:t>c</a:t>
            </a:r>
            <a:r>
              <a:rPr lang="en-US" dirty="0" err="1" smtClean="0"/>
              <a:t>omunicarea</a:t>
            </a:r>
            <a:r>
              <a:rPr lang="en-US" dirty="0" smtClean="0"/>
              <a:t> </a:t>
            </a:r>
            <a:r>
              <a:rPr lang="en-US" dirty="0" err="1"/>
              <a:t>între</a:t>
            </a:r>
            <a:r>
              <a:rPr lang="en-US" dirty="0"/>
              <a:t> client </a:t>
            </a:r>
            <a:r>
              <a:rPr lang="en-US" dirty="0" err="1"/>
              <a:t>și</a:t>
            </a:r>
            <a:r>
              <a:rPr lang="en-US" dirty="0"/>
              <a:t> server se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realiza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biblioteca</a:t>
            </a:r>
            <a:r>
              <a:rPr lang="en-US" dirty="0"/>
              <a:t> </a:t>
            </a:r>
            <a:r>
              <a:rPr lang="en-US" i="1" dirty="0"/>
              <a:t>Socket</a:t>
            </a:r>
            <a:r>
              <a:rPr lang="en-US" sz="2600" i="1" dirty="0"/>
              <a:t>.</a:t>
            </a:r>
            <a:r>
              <a:rPr lang="en-US" i="1" dirty="0"/>
              <a:t>IO</a:t>
            </a:r>
            <a:r>
              <a:rPr lang="en-US" sz="2600" dirty="0" smtClean="0"/>
              <a:t>.</a:t>
            </a:r>
            <a:endParaRPr lang="ro-RO" sz="2600" dirty="0" smtClean="0"/>
          </a:p>
          <a:p>
            <a:pPr lvl="1"/>
            <a:r>
              <a:rPr lang="en-US" dirty="0" smtClean="0"/>
              <a:t> </a:t>
            </a:r>
            <a:r>
              <a:rPr lang="ro-RO" dirty="0" err="1"/>
              <a:t>p</a:t>
            </a:r>
            <a:r>
              <a:rPr lang="en-US" dirty="0" err="1" smtClean="0"/>
              <a:t>entru</a:t>
            </a:r>
            <a:r>
              <a:rPr lang="en-US" dirty="0" smtClean="0"/>
              <a:t> </a:t>
            </a:r>
            <a:r>
              <a:rPr lang="en-US" dirty="0"/>
              <a:t>a </a:t>
            </a:r>
            <a:r>
              <a:rPr lang="en-US" dirty="0" err="1"/>
              <a:t>stoca</a:t>
            </a:r>
            <a:r>
              <a:rPr lang="en-US" dirty="0"/>
              <a:t> date, </a:t>
            </a:r>
            <a:r>
              <a:rPr lang="en-US" dirty="0" err="1"/>
              <a:t>aplicatia</a:t>
            </a:r>
            <a:r>
              <a:rPr lang="en-US" dirty="0"/>
              <a:t> </a:t>
            </a:r>
            <a:r>
              <a:rPr lang="en-US" dirty="0" err="1"/>
              <a:t>foloseste</a:t>
            </a:r>
            <a:r>
              <a:rPr lang="en-US" dirty="0"/>
              <a:t> </a:t>
            </a:r>
            <a:r>
              <a:rPr lang="en-US" i="1" dirty="0" err="1"/>
              <a:t>Mysql</a:t>
            </a:r>
            <a:r>
              <a:rPr lang="en-US" sz="2600" dirty="0" smtClean="0"/>
              <a:t>.</a:t>
            </a:r>
            <a:endParaRPr lang="ro-RO" sz="2600" dirty="0"/>
          </a:p>
          <a:p>
            <a:pPr marL="411480" lvl="1" indent="0">
              <a:buNone/>
            </a:pPr>
            <a:endParaRPr lang="ro-RO" sz="2600" dirty="0"/>
          </a:p>
          <a:p>
            <a:pPr marL="411480" lvl="1" indent="0">
              <a:buNone/>
            </a:pPr>
            <a:endParaRPr lang="ro-RO" sz="1800" dirty="0" smtClean="0"/>
          </a:p>
          <a:p>
            <a:pPr marL="411480" lvl="1" indent="0">
              <a:buNone/>
            </a:pPr>
            <a:endParaRPr lang="ro-RO" sz="1800" dirty="0"/>
          </a:p>
          <a:p>
            <a:pPr marL="411480" lvl="1" indent="0">
              <a:buNone/>
            </a:pPr>
            <a:endParaRPr lang="ro-RO" sz="1800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 smtClean="0"/>
              <a:t>BattleOfTians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3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 smtClean="0"/>
              <a:t>3.Repository-ul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sz="2400" dirty="0"/>
              <a:t>Conține </a:t>
            </a:r>
            <a:r>
              <a:rPr lang="ro-RO" sz="2400" dirty="0" smtClean="0"/>
              <a:t>următoarele directoare și fisiere:</a:t>
            </a:r>
          </a:p>
          <a:p>
            <a:pPr lvl="1"/>
            <a:r>
              <a:rPr lang="ro-RO" sz="2400" dirty="0" smtClean="0"/>
              <a:t>GameClient – structura generată de Unity  (resurse, clase)</a:t>
            </a:r>
          </a:p>
          <a:p>
            <a:pPr lvl="1"/>
            <a:r>
              <a:rPr lang="ro-RO" sz="2400" dirty="0" smtClean="0"/>
              <a:t>Server – clasele auxiliare utilizate pe server =</a:t>
            </a:r>
            <a:r>
              <a:rPr lang="en-US" sz="2400" dirty="0" smtClean="0"/>
              <a:t>&gt; </a:t>
            </a:r>
            <a:r>
              <a:rPr lang="en-US" sz="2400" dirty="0" err="1" smtClean="0"/>
              <a:t>autoritate</a:t>
            </a:r>
            <a:endParaRPr lang="ro-RO" sz="2400" dirty="0" smtClean="0"/>
          </a:p>
          <a:p>
            <a:pPr lvl="1"/>
            <a:r>
              <a:rPr lang="ro-RO" sz="2400" dirty="0" smtClean="0"/>
              <a:t>Prezentare</a:t>
            </a:r>
          </a:p>
          <a:p>
            <a:pPr lvl="1"/>
            <a:r>
              <a:rPr lang="ro-RO" sz="2400" dirty="0" smtClean="0"/>
              <a:t>server.js – serverul propiu-zis </a:t>
            </a:r>
          </a:p>
          <a:p>
            <a:pPr lvl="1"/>
            <a:r>
              <a:rPr lang="ro-RO" sz="2400" dirty="0"/>
              <a:t>Package.json:</a:t>
            </a:r>
          </a:p>
          <a:p>
            <a:pPr lvl="6"/>
            <a:r>
              <a:rPr lang="ro-RO" sz="2400" dirty="0"/>
              <a:t> infomații despre aplicație</a:t>
            </a:r>
          </a:p>
          <a:p>
            <a:pPr lvl="6"/>
            <a:r>
              <a:rPr lang="ro-RO" sz="2400" dirty="0"/>
              <a:t>modulele ce trebuie instalate de către node </a:t>
            </a:r>
          </a:p>
          <a:p>
            <a:pPr lvl="1"/>
            <a:r>
              <a:rPr lang="ro-RO" sz="2400" dirty="0" smtClean="0"/>
              <a:t>.</a:t>
            </a:r>
            <a:r>
              <a:rPr lang="ro-RO" sz="2400" dirty="0" smtClean="0">
                <a:solidFill>
                  <a:schemeClr val="tx1">
                    <a:lumMod val="25000"/>
                    <a:lumOff val="75000"/>
                  </a:schemeClr>
                </a:solidFill>
              </a:rPr>
              <a:t>gitignore </a:t>
            </a:r>
          </a:p>
          <a:p>
            <a:pPr marL="411480" lvl="1" indent="0">
              <a:buNone/>
            </a:pPr>
            <a:endParaRPr lang="ro-RO" dirty="0" smtClean="0"/>
          </a:p>
          <a:p>
            <a:pPr marL="1737360" lvl="6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 smtClean="0"/>
              <a:t>BattleOfTians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 smtClean="0"/>
              <a:t>4.Dezvoltarea aplicației client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117" y="1728989"/>
            <a:ext cx="10160000" cy="4800600"/>
          </a:xfrm>
        </p:spPr>
        <p:txBody>
          <a:bodyPr/>
          <a:lstStyle/>
          <a:p>
            <a:r>
              <a:rPr lang="en-US" sz="2000" dirty="0" err="1" smtClean="0"/>
              <a:t>Jocul</a:t>
            </a:r>
            <a:r>
              <a:rPr lang="en-US" sz="2000" dirty="0" smtClean="0"/>
              <a:t> </a:t>
            </a:r>
            <a:r>
              <a:rPr lang="en-US" sz="2000" dirty="0" err="1"/>
              <a:t>propriu-zis</a:t>
            </a:r>
            <a:r>
              <a:rPr lang="en-US" sz="2000" dirty="0"/>
              <a:t> </a:t>
            </a:r>
            <a:r>
              <a:rPr lang="en-US" sz="2000" dirty="0" err="1"/>
              <a:t>este</a:t>
            </a:r>
            <a:r>
              <a:rPr lang="en-US" sz="2000" dirty="0"/>
              <a:t> </a:t>
            </a:r>
            <a:r>
              <a:rPr lang="en-US" sz="2000" dirty="0" err="1"/>
              <a:t>dezvoltat</a:t>
            </a:r>
            <a:r>
              <a:rPr lang="en-US" sz="2000" dirty="0"/>
              <a:t> </a:t>
            </a:r>
            <a:r>
              <a:rPr lang="en-US" sz="2000" dirty="0" err="1"/>
              <a:t>pe</a:t>
            </a:r>
            <a:r>
              <a:rPr lang="en-US" sz="2000" dirty="0"/>
              <a:t> </a:t>
            </a:r>
            <a:r>
              <a:rPr lang="en-US" sz="2000" dirty="0" err="1"/>
              <a:t>partea</a:t>
            </a:r>
            <a:r>
              <a:rPr lang="en-US" sz="2000" dirty="0"/>
              <a:t> de client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este</a:t>
            </a:r>
            <a:r>
              <a:rPr lang="en-US" sz="2000" dirty="0"/>
              <a:t> </a:t>
            </a:r>
            <a:r>
              <a:rPr lang="en-US" sz="2000" dirty="0" err="1"/>
              <a:t>împărțit</a:t>
            </a:r>
            <a:r>
              <a:rPr lang="en-US" sz="2000" dirty="0"/>
              <a:t>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mai</a:t>
            </a:r>
            <a:r>
              <a:rPr lang="en-US" sz="2000" dirty="0"/>
              <a:t> </a:t>
            </a:r>
            <a:r>
              <a:rPr lang="en-US" sz="2000" dirty="0" err="1"/>
              <a:t>multe</a:t>
            </a:r>
            <a:r>
              <a:rPr lang="en-US" sz="2000" dirty="0"/>
              <a:t> scene :</a:t>
            </a:r>
          </a:p>
          <a:p>
            <a:pPr marL="754380" lvl="1" indent="-342900">
              <a:buFont typeface="+mj-lt"/>
              <a:buAutoNum type="arabicPeriod"/>
            </a:pPr>
            <a:r>
              <a:rPr lang="en-US" sz="1600" dirty="0"/>
              <a:t>Register</a:t>
            </a:r>
          </a:p>
          <a:p>
            <a:pPr marL="754380" lvl="1" indent="-342900">
              <a:buFont typeface="+mj-lt"/>
              <a:buAutoNum type="arabicPeriod"/>
            </a:pPr>
            <a:r>
              <a:rPr lang="en-US" sz="1600" dirty="0"/>
              <a:t>Login</a:t>
            </a:r>
          </a:p>
          <a:p>
            <a:pPr marL="754380" lvl="1" indent="-342900">
              <a:buFont typeface="+mj-lt"/>
              <a:buAutoNum type="arabicPeriod"/>
            </a:pPr>
            <a:r>
              <a:rPr lang="en-US" sz="1600" dirty="0"/>
              <a:t>Game </a:t>
            </a:r>
            <a:r>
              <a:rPr lang="en-US" sz="1600" dirty="0" smtClean="0"/>
              <a:t>Menu</a:t>
            </a:r>
            <a:r>
              <a:rPr lang="ro-RO" sz="1600" dirty="0" smtClean="0"/>
              <a:t>:</a:t>
            </a:r>
          </a:p>
          <a:p>
            <a:pPr marL="1120140" lvl="2" indent="-342900">
              <a:buFont typeface="+mj-lt"/>
              <a:buAutoNum type="arabicPeriod"/>
            </a:pPr>
            <a:r>
              <a:rPr lang="ro-RO" sz="1400" dirty="0" smtClean="0"/>
              <a:t>Lista prietenilor/ Chat</a:t>
            </a:r>
          </a:p>
          <a:p>
            <a:pPr marL="1120140" lvl="2" indent="-342900">
              <a:buFont typeface="+mj-lt"/>
              <a:buAutoNum type="arabicPeriod"/>
            </a:pPr>
            <a:r>
              <a:rPr lang="ro-RO" sz="1400" dirty="0" smtClean="0"/>
              <a:t>Istoricul meciurilor desfășurate</a:t>
            </a:r>
          </a:p>
          <a:p>
            <a:pPr marL="1120140" lvl="2" indent="-342900">
              <a:buFont typeface="+mj-lt"/>
              <a:buAutoNum type="arabicPeriod"/>
            </a:pPr>
            <a:r>
              <a:rPr lang="ro-RO" sz="1400" dirty="0" smtClean="0"/>
              <a:t>List camerelor deschise</a:t>
            </a:r>
          </a:p>
          <a:p>
            <a:pPr marL="1120140" lvl="2" indent="-342900">
              <a:buFont typeface="+mj-lt"/>
              <a:buAutoNum type="arabicPeriod"/>
            </a:pPr>
            <a:r>
              <a:rPr lang="ro-RO" sz="1400" dirty="0" smtClean="0"/>
              <a:t>Crearea unei camere sau alăturarea la o cameră</a:t>
            </a:r>
            <a:endParaRPr lang="en-US" sz="1400" dirty="0"/>
          </a:p>
          <a:p>
            <a:pPr marL="754380" lvl="1" indent="-342900">
              <a:buFont typeface="+mj-lt"/>
              <a:buAutoNum type="arabicPeriod"/>
            </a:pPr>
            <a:r>
              <a:rPr lang="en-US" sz="1600" dirty="0"/>
              <a:t>Character Selection</a:t>
            </a:r>
          </a:p>
          <a:p>
            <a:pPr marL="754380" lvl="1" indent="-342900">
              <a:buFont typeface="+mj-lt"/>
              <a:buAutoNum type="arabicPeriod"/>
            </a:pPr>
            <a:r>
              <a:rPr lang="en-US" sz="1600" dirty="0"/>
              <a:t>Game</a:t>
            </a:r>
          </a:p>
          <a:p>
            <a:pPr marL="754380" lvl="1" indent="-342900">
              <a:buFont typeface="+mj-lt"/>
              <a:buAutoNum type="arabicPeriod"/>
            </a:pPr>
            <a:r>
              <a:rPr lang="en-US" sz="1600" dirty="0" smtClean="0"/>
              <a:t>End</a:t>
            </a:r>
            <a:r>
              <a:rPr lang="ro-RO" sz="1600" dirty="0" smtClean="0"/>
              <a:t> Game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 smtClean="0"/>
              <a:t>BattleOfTians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28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/>
              <a:t>4.Dezvoltarea aplicației client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ro-RO" b="1" dirty="0" smtClean="0"/>
              <a:t>Register/Login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7</a:t>
            </a:fld>
            <a:endParaRPr lang="en-US"/>
          </a:p>
        </p:txBody>
      </p:sp>
      <p:pic>
        <p:nvPicPr>
          <p:cNvPr id="1026" name="Picture 2" descr="C:\Users\dan.cehan\Pictures\registerme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465" y="2511878"/>
            <a:ext cx="4130424" cy="2085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dan.cehan\Pictures\loginme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9992" y="2511878"/>
            <a:ext cx="4091173" cy="2151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40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/>
              <a:t>4.Dezvoltarea aplicației client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160000" cy="573133"/>
          </a:xfrm>
        </p:spPr>
        <p:txBody>
          <a:bodyPr/>
          <a:lstStyle/>
          <a:p>
            <a:r>
              <a:rPr lang="ro-RO" b="1" dirty="0" smtClean="0"/>
              <a:t>Game Menu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8</a:t>
            </a:fld>
            <a:endParaRPr lang="en-US"/>
          </a:p>
        </p:txBody>
      </p:sp>
      <p:pic>
        <p:nvPicPr>
          <p:cNvPr id="7" name="gamemenuoff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333" y="2173333"/>
            <a:ext cx="10667483" cy="420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98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/>
              <a:t>4.Dezvoltarea aplicației client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160000" cy="524814"/>
          </a:xfrm>
        </p:spPr>
        <p:txBody>
          <a:bodyPr/>
          <a:lstStyle/>
          <a:p>
            <a:r>
              <a:rPr lang="ro-RO" b="1" dirty="0" smtClean="0"/>
              <a:t>Character  Selection</a:t>
            </a: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FoodApp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9</a:t>
            </a:fld>
            <a:endParaRPr lang="en-US"/>
          </a:p>
        </p:txBody>
      </p:sp>
      <p:pic>
        <p:nvPicPr>
          <p:cNvPr id="6" name="characterselec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367" y="2287833"/>
            <a:ext cx="10637948" cy="411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218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501</TotalTime>
  <Words>305</Words>
  <Application>Microsoft Office PowerPoint</Application>
  <PresentationFormat>Custom</PresentationFormat>
  <Paragraphs>91</Paragraphs>
  <Slides>13</Slides>
  <Notes>7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Adjacency</vt:lpstr>
      <vt:lpstr>      BattleOfTitans LUCRARE DE LICENȚĂ iulie 2017</vt:lpstr>
      <vt:lpstr>Cuprins</vt:lpstr>
      <vt:lpstr>1. Introducere</vt:lpstr>
      <vt:lpstr>2. Abordare tehnică</vt:lpstr>
      <vt:lpstr>3.Repository-ul</vt:lpstr>
      <vt:lpstr>4.Dezvoltarea aplicației client</vt:lpstr>
      <vt:lpstr>4.Dezvoltarea aplicației client</vt:lpstr>
      <vt:lpstr>4.Dezvoltarea aplicației client</vt:lpstr>
      <vt:lpstr>4.Dezvoltarea aplicației client</vt:lpstr>
      <vt:lpstr>4.Dezvoltarea aplicației client</vt:lpstr>
      <vt:lpstr>9. Concluzii</vt:lpstr>
      <vt:lpstr>   Întrebări?</vt:lpstr>
      <vt:lpstr>Vă mulțumesc pentru atenție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FoodApp LUCRARE DE LICENȚĂ</dc:title>
  <dc:creator>Largu, Dragos</dc:creator>
  <cp:lastModifiedBy>dan.cehan</cp:lastModifiedBy>
  <cp:revision>90</cp:revision>
  <dcterms:created xsi:type="dcterms:W3CDTF">2012-07-27T01:16:44Z</dcterms:created>
  <dcterms:modified xsi:type="dcterms:W3CDTF">2017-06-28T15:17:37Z</dcterms:modified>
</cp:coreProperties>
</file>

<file path=docProps/thumbnail.jpeg>
</file>